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E4E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56D0-B870-4F81-B26D-DF7E4E7CE5CF}" type="datetimeFigureOut">
              <a:rPr lang="en-US"/>
              <a:pPr>
                <a:defRPr/>
              </a:pPr>
              <a:t>5/16/2011</a:t>
            </a:fld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24FF0-4CA5-462B-8896-99A0A51EE1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43511-57B8-4668-BCE0-7A4A663E5D9D}" type="datetimeFigureOut">
              <a:rPr lang="en-US"/>
              <a:pPr>
                <a:defRPr/>
              </a:pPr>
              <a:t>5/16/2011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E9518-A304-433D-AA33-50B0266900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26AEB-BEB6-45D8-B46B-64CB70A41098}" type="datetimeFigureOut">
              <a:rPr lang="en-US"/>
              <a:pPr>
                <a:defRPr/>
              </a:pPr>
              <a:t>5/16/2011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E44A4-B0D6-4AD1-A247-6A95F0706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624AF74-C89F-4CA0-BA53-90188BB340ED}" type="datetimeFigureOut">
              <a:rPr lang="en-US"/>
              <a:pPr>
                <a:defRPr/>
              </a:pPr>
              <a:t>5/16/2011</a:t>
            </a:fld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6F5AF35-9F31-4CBA-8F41-A5A8A23B12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FD617-8A05-4AA2-8591-59003D9747BE}" type="datetimeFigureOut">
              <a:rPr lang="en-US"/>
              <a:pPr>
                <a:defRPr/>
              </a:pPr>
              <a:t>5/16/2011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6A0F2-59A6-4DB6-AA3D-C46742FB5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44921-1137-40C5-97AC-85201BB1C9E6}" type="datetimeFigureOut">
              <a:rPr lang="en-US"/>
              <a:pPr>
                <a:defRPr/>
              </a:pPr>
              <a:t>5/16/2011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E5015-E1B7-4861-853D-A2A203E26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7FFD0-2C33-4013-B3FD-D13A904448F0}" type="datetimeFigureOut">
              <a:rPr lang="en-US"/>
              <a:pPr>
                <a:defRPr/>
              </a:pPr>
              <a:t>5/16/2011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82F44-B556-44A1-95E2-E1308AC840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C97788C-2A1F-4771-9B26-C90B837BAFD5}" type="datetimeFigureOut">
              <a:rPr lang="en-US"/>
              <a:pPr>
                <a:defRPr/>
              </a:pPr>
              <a:t>5/16/2011</a:t>
            </a:fld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86844F6-9660-47CA-A3D6-CDCBBA2A94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8DA3D-5788-4146-BF3C-8F6203FAFFDB}" type="datetimeFigureOut">
              <a:rPr lang="en-US"/>
              <a:pPr>
                <a:defRPr/>
              </a:pPr>
              <a:t>5/16/2011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04CD2-10F1-4A86-B690-3D21480267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E086F65-DBFA-4F67-854E-230692975328}" type="datetimeFigureOut">
              <a:rPr lang="en-US"/>
              <a:pPr>
                <a:defRPr/>
              </a:pPr>
              <a:t>5/16/2011</a:t>
            </a:fld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0B1AF60-AEDB-499A-BD98-492E8E3953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025676E-4525-4883-B770-061BE6C9541E}" type="datetimeFigureOut">
              <a:rPr lang="en-US"/>
              <a:pPr>
                <a:defRPr/>
              </a:pPr>
              <a:t>5/16/2011</a:t>
            </a:fld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F6D6B7E-7A74-4698-988F-997BB288B6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D1095AC-681A-4E66-9A1B-BC0D8ECB3A21}" type="datetimeFigureOut">
              <a:rPr lang="en-US"/>
              <a:pPr>
                <a:defRPr/>
              </a:pPr>
              <a:t>5/16/2011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34B9D0A7-378F-4CC0-9A12-C45666DAED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3" r:id="rId4"/>
    <p:sldLayoutId id="2147483682" r:id="rId5"/>
    <p:sldLayoutId id="2147483687" r:id="rId6"/>
    <p:sldLayoutId id="2147483681" r:id="rId7"/>
    <p:sldLayoutId id="2147483688" r:id="rId8"/>
    <p:sldLayoutId id="2147483689" r:id="rId9"/>
    <p:sldLayoutId id="2147483680" r:id="rId10"/>
    <p:sldLayoutId id="214748367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thedailygreen.com/cm/thedailygreen/images/zw/watch-the-clouds-lg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hyperlink" Target="http://darkskydiary.files.wordpress.com/2011/03/orangemoon2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914400"/>
            <a:ext cx="6172200" cy="1295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</a:rPr>
              <a:t>THE UNIVERSE!!!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2286000" y="5257800"/>
            <a:ext cx="6172200" cy="1117600"/>
          </a:xfrm>
        </p:spPr>
        <p:txBody>
          <a:bodyPr/>
          <a:lstStyle/>
          <a:p>
            <a:r>
              <a:rPr lang="en-US" smtClean="0">
                <a:solidFill>
                  <a:srgbClr val="7030A0"/>
                </a:solidFill>
              </a:rPr>
              <a:t>By Maria Erz!!!!!</a:t>
            </a:r>
            <a:r>
              <a:rPr lang="en-US" smtClean="0">
                <a:solidFill>
                  <a:srgbClr val="7030A0"/>
                </a:solidFill>
                <a:sym typeface="Wingdings" pitchFamily="2" charset="2"/>
              </a:rPr>
              <a:t></a:t>
            </a:r>
            <a:endParaRPr lang="en-US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31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www.thecosmicartgallery.com/images/mainviewingimages/Orion_Nebu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</a:rPr>
              <a:t>Light year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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531" name="Subtitle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53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th</a:t>
            </a:r>
            <a:endParaRPr lang="en-US" dirty="0"/>
          </a:p>
        </p:txBody>
      </p:sp>
      <p:sp>
        <p:nvSpPr>
          <p:cNvPr id="23555" name="Subtitle 2"/>
          <p:cNvSpPr>
            <a:spLocks noGrp="1"/>
          </p:cNvSpPr>
          <p:nvPr>
            <p:ph type="subTitle" idx="1"/>
          </p:nvPr>
        </p:nvSpPr>
        <p:spPr>
          <a:xfrm>
            <a:off x="4572000" y="5003800"/>
            <a:ext cx="4572000" cy="1371600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The cycle of stars!!!!!</a:t>
            </a:r>
          </a:p>
          <a:p>
            <a:r>
              <a:rPr lang="en-US" smtClean="0">
                <a:solidFill>
                  <a:schemeClr val="bg1"/>
                </a:solidFill>
              </a:rPr>
              <a:t>Nebula-mid sized star-red giant-white dwarf-nova-black dwarf.</a:t>
            </a:r>
          </a:p>
        </p:txBody>
      </p:sp>
      <p:pic>
        <p:nvPicPr>
          <p:cNvPr id="23556" name="Picture 2" descr="http://asymptotia.com/wp-images/2007/02/Helix_Nebu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72000" cy="334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 descr="http://objsam.files.wordpress.com/2008/04/nebula_rcw49_04lr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0"/>
            <a:ext cx="4648200" cy="336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http://media.smashingmagazine.com/cdn_smash/images/awesome-wallpapers/nebul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76600"/>
            <a:ext cx="4572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55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lewismct.wikispaces.com/file/view/constellation.jpg.jpeg/67478365/constellation.jpg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600200"/>
            <a:ext cx="6172200" cy="1905000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/>
              <a:t>                                </a:t>
            </a:r>
            <a:r>
              <a:rPr lang="en-US" dirty="0" smtClean="0">
                <a:solidFill>
                  <a:srgbClr val="FFFF00"/>
                </a:solidFill>
              </a:rPr>
              <a:t>Constellation!!!!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4579" name="Subtitle 3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4579" grpId="0" build="p"/>
      <p:bldP spid="24579" grpI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SUN!!!!!!</a:t>
            </a:r>
            <a:endParaRPr lang="en-US" dirty="0"/>
          </a:p>
        </p:txBody>
      </p:sp>
      <p:sp>
        <p:nvSpPr>
          <p:cNvPr id="14339" name="Subtitle 3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3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6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0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953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cap="none" smtClean="0">
                <a:solidFill>
                  <a:srgbClr val="38E4E4"/>
                </a:solidFill>
              </a:rPr>
              <a:t>Night and day!!!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2" cstate="print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86000" y="1524000"/>
            <a:ext cx="6172200" cy="1981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00B050"/>
                </a:solidFill>
              </a:rPr>
              <a:t>                                 seasons!!!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6387" name="Subtitle 4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38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wandermelon.com/wordpress/wp-content/uploads/2010/07/nasa_solar_eclipse_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457200"/>
            <a:ext cx="4648200" cy="1219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FF00"/>
                </a:solidFill>
              </a:rPr>
              <a:t>Solar eclipse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7411" name="Subtitle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4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smashinglists.com/wp-content/uploads/2010/05/cigar-galax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1981200"/>
            <a:ext cx="6172200" cy="14478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The galaxy!!!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436" name="Subtitle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43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apod.nasa.gov/apod/image/0501/milkyway_garlick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FF00"/>
                </a:solidFill>
              </a:rPr>
              <a:t>Milky way!!!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9459" name="Subtitle 3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45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apod.nasa.gov/apod/image/comet_wes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FF00"/>
                </a:solidFill>
              </a:rPr>
              <a:t>Comets and asteroids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0484" name="Subtitle 3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48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43400" y="304800"/>
            <a:ext cx="4800600" cy="2971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Planets!!!!!!!!!!!!!!!!!!!!!!!!</a:t>
            </a:r>
            <a:endParaRPr lang="en-US" dirty="0"/>
          </a:p>
        </p:txBody>
      </p:sp>
      <p:sp>
        <p:nvSpPr>
          <p:cNvPr id="21507" name="Subtitle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21508" name="Picture 2" descr="http://www.jonauz.com/solarsystem/images/sun_planets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343400" cy="347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 descr="http://img.dailymail.co.uk/i/pix/2007/10_04/PlanetG3110_468x3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352800"/>
            <a:ext cx="4800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 descr="earth-273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429000"/>
            <a:ext cx="4343400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50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122</TotalTime>
  <Words>50</Words>
  <Application>Microsoft Office PowerPoint</Application>
  <PresentationFormat>On-screen Show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THE UNIVERSE!!!</vt:lpstr>
      <vt:lpstr>THE SUN!!!!!!</vt:lpstr>
      <vt:lpstr>Night and day!!!</vt:lpstr>
      <vt:lpstr>                                 seasons!!!</vt:lpstr>
      <vt:lpstr>Solar eclipse </vt:lpstr>
      <vt:lpstr>The galaxy!!!</vt:lpstr>
      <vt:lpstr>Milky way!!!</vt:lpstr>
      <vt:lpstr>Comets and asteroids </vt:lpstr>
      <vt:lpstr>Planets!!!!!!!!!!!!!!!!!!!!!!!!</vt:lpstr>
      <vt:lpstr>Light year</vt:lpstr>
      <vt:lpstr>th</vt:lpstr>
      <vt:lpstr>                                Constellation!!!!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UNIVERSE!!!</dc:title>
  <dc:creator>Owner</dc:creator>
  <cp:lastModifiedBy>Owner</cp:lastModifiedBy>
  <cp:revision>9</cp:revision>
  <dcterms:created xsi:type="dcterms:W3CDTF">2011-03-31T18:35:07Z</dcterms:created>
  <dcterms:modified xsi:type="dcterms:W3CDTF">2011-05-16T13:57:30Z</dcterms:modified>
</cp:coreProperties>
</file>